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BDF800-9377-43A2-9F7F-97B87EBC5243}" v="2" dt="2025-09-12T18:21:22.0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3705" autoAdjust="0"/>
  </p:normalViewPr>
  <p:slideViewPr>
    <p:cSldViewPr snapToGrid="0">
      <p:cViewPr varScale="1">
        <p:scale>
          <a:sx n="95" d="100"/>
          <a:sy n="95" d="100"/>
        </p:scale>
        <p:origin x="52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san schnitzel" userId="78ee256026e9a8e6" providerId="LiveId" clId="{CB072EEE-BE2E-4409-AD54-81EF48B3FF79}"/>
    <pc:docChg chg="custSel addSld delSld modSld">
      <pc:chgData name="susan schnitzel" userId="78ee256026e9a8e6" providerId="LiveId" clId="{CB072EEE-BE2E-4409-AD54-81EF48B3FF79}" dt="2025-09-12T18:21:48.427" v="76" actId="403"/>
      <pc:docMkLst>
        <pc:docMk/>
      </pc:docMkLst>
      <pc:sldChg chg="addSp delSp new del mod">
        <pc:chgData name="susan schnitzel" userId="78ee256026e9a8e6" providerId="LiveId" clId="{CB072EEE-BE2E-4409-AD54-81EF48B3FF79}" dt="2025-09-10T18:16:37.710" v="7" actId="47"/>
        <pc:sldMkLst>
          <pc:docMk/>
          <pc:sldMk cId="906638849" sldId="261"/>
        </pc:sldMkLst>
      </pc:sldChg>
      <pc:sldChg chg="addSp delSp modSp add mod">
        <pc:chgData name="susan schnitzel" userId="78ee256026e9a8e6" providerId="LiveId" clId="{CB072EEE-BE2E-4409-AD54-81EF48B3FF79}" dt="2025-09-12T18:21:48.427" v="76" actId="403"/>
        <pc:sldMkLst>
          <pc:docMk/>
          <pc:sldMk cId="1582321634" sldId="261"/>
        </pc:sldMkLst>
        <pc:spChg chg="del">
          <ac:chgData name="susan schnitzel" userId="78ee256026e9a8e6" providerId="LiveId" clId="{CB072EEE-BE2E-4409-AD54-81EF48B3FF79}" dt="2025-09-12T18:20:21.490" v="19" actId="478"/>
          <ac:spMkLst>
            <pc:docMk/>
            <pc:sldMk cId="1582321634" sldId="261"/>
            <ac:spMk id="2" creationId="{FAB1D965-5E27-27E9-F619-4F69C02E35EF}"/>
          </ac:spMkLst>
        </pc:spChg>
        <pc:spChg chg="add del mod">
          <ac:chgData name="susan schnitzel" userId="78ee256026e9a8e6" providerId="LiveId" clId="{CB072EEE-BE2E-4409-AD54-81EF48B3FF79}" dt="2025-09-12T18:20:23.007" v="20" actId="478"/>
          <ac:spMkLst>
            <pc:docMk/>
            <pc:sldMk cId="1582321634" sldId="261"/>
            <ac:spMk id="4" creationId="{517CB597-ACD4-D283-3DDF-6161A01B4363}"/>
          </ac:spMkLst>
        </pc:spChg>
        <pc:spChg chg="add mod">
          <ac:chgData name="susan schnitzel" userId="78ee256026e9a8e6" providerId="LiveId" clId="{CB072EEE-BE2E-4409-AD54-81EF48B3FF79}" dt="2025-09-12T18:21:48.427" v="76" actId="403"/>
          <ac:spMkLst>
            <pc:docMk/>
            <pc:sldMk cId="1582321634" sldId="261"/>
            <ac:spMk id="10" creationId="{35418663-2144-222E-424C-C01F9C1ADC5C}"/>
          </ac:spMkLst>
        </pc:spChg>
        <pc:spChg chg="del">
          <ac:chgData name="susan schnitzel" userId="78ee256026e9a8e6" providerId="LiveId" clId="{CB072EEE-BE2E-4409-AD54-81EF48B3FF79}" dt="2025-09-12T18:20:27.425" v="23" actId="478"/>
          <ac:spMkLst>
            <pc:docMk/>
            <pc:sldMk cId="1582321634" sldId="261"/>
            <ac:spMk id="20" creationId="{DDC0008F-C736-B54B-1A02-33656A071395}"/>
          </ac:spMkLst>
        </pc:spChg>
        <pc:spChg chg="del">
          <ac:chgData name="susan schnitzel" userId="78ee256026e9a8e6" providerId="LiveId" clId="{CB072EEE-BE2E-4409-AD54-81EF48B3FF79}" dt="2025-09-12T18:20:31.050" v="26" actId="478"/>
          <ac:spMkLst>
            <pc:docMk/>
            <pc:sldMk cId="1582321634" sldId="261"/>
            <ac:spMk id="22" creationId="{0EB6586B-44EA-239F-678E-33C863532D43}"/>
          </ac:spMkLst>
        </pc:spChg>
        <pc:picChg chg="del">
          <ac:chgData name="susan schnitzel" userId="78ee256026e9a8e6" providerId="LiveId" clId="{CB072EEE-BE2E-4409-AD54-81EF48B3FF79}" dt="2025-09-12T18:20:09.459" v="18" actId="478"/>
          <ac:picMkLst>
            <pc:docMk/>
            <pc:sldMk cId="1582321634" sldId="261"/>
            <ac:picMk id="5" creationId="{D7E6246C-E2F7-90A4-E5C3-B5A44B282781}"/>
          </ac:picMkLst>
        </pc:picChg>
        <pc:picChg chg="del">
          <ac:chgData name="susan schnitzel" userId="78ee256026e9a8e6" providerId="LiveId" clId="{CB072EEE-BE2E-4409-AD54-81EF48B3FF79}" dt="2025-09-12T18:20:24.681" v="22" actId="478"/>
          <ac:picMkLst>
            <pc:docMk/>
            <pc:sldMk cId="1582321634" sldId="261"/>
            <ac:picMk id="7" creationId="{6DC474FF-4F5A-CBF8-D7F6-3374AD0C71B3}"/>
          </ac:picMkLst>
        </pc:picChg>
        <pc:picChg chg="add mod modCrop">
          <ac:chgData name="susan schnitzel" userId="78ee256026e9a8e6" providerId="LiveId" clId="{CB072EEE-BE2E-4409-AD54-81EF48B3FF79}" dt="2025-09-12T18:21:13.358" v="38" actId="1076"/>
          <ac:picMkLst>
            <pc:docMk/>
            <pc:sldMk cId="1582321634" sldId="261"/>
            <ac:picMk id="8" creationId="{44A89DB4-0301-3A1C-AAA2-D721DAE4C8F9}"/>
          </ac:picMkLst>
        </pc:picChg>
        <pc:picChg chg="del">
          <ac:chgData name="susan schnitzel" userId="78ee256026e9a8e6" providerId="LiveId" clId="{CB072EEE-BE2E-4409-AD54-81EF48B3FF79}" dt="2025-09-12T18:20:28.402" v="24" actId="478"/>
          <ac:picMkLst>
            <pc:docMk/>
            <pc:sldMk cId="1582321634" sldId="261"/>
            <ac:picMk id="9" creationId="{34CB1417-602B-A941-28A0-76570A1CC2A5}"/>
          </ac:picMkLst>
        </pc:picChg>
        <pc:cxnChg chg="del">
          <ac:chgData name="susan schnitzel" userId="78ee256026e9a8e6" providerId="LiveId" clId="{CB072EEE-BE2E-4409-AD54-81EF48B3FF79}" dt="2025-09-12T18:20:23.977" v="21" actId="478"/>
          <ac:cxnSpMkLst>
            <pc:docMk/>
            <pc:sldMk cId="1582321634" sldId="261"/>
            <ac:cxnSpMk id="11" creationId="{2F215E51-94EB-FEEE-6BBF-6E11E62673A1}"/>
          </ac:cxnSpMkLst>
        </pc:cxnChg>
        <pc:cxnChg chg="del">
          <ac:chgData name="susan schnitzel" userId="78ee256026e9a8e6" providerId="LiveId" clId="{CB072EEE-BE2E-4409-AD54-81EF48B3FF79}" dt="2025-09-12T18:20:29.544" v="25" actId="478"/>
          <ac:cxnSpMkLst>
            <pc:docMk/>
            <pc:sldMk cId="1582321634" sldId="261"/>
            <ac:cxnSpMk id="14" creationId="{763FEC78-05B6-754D-4457-74E2E7DD4F46}"/>
          </ac:cxnSpMkLst>
        </pc:cxnChg>
      </pc:sldChg>
      <pc:sldChg chg="addSp delSp modSp new del mod">
        <pc:chgData name="susan schnitzel" userId="78ee256026e9a8e6" providerId="LiveId" clId="{CB072EEE-BE2E-4409-AD54-81EF48B3FF79}" dt="2025-09-10T18:19:29.710" v="16" actId="47"/>
        <pc:sldMkLst>
          <pc:docMk/>
          <pc:sldMk cId="2121231518" sldId="261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F879C2-829C-417F-88C6-AF8802D09CB6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</dgm:pt>
    <dgm:pt modelId="{CE887FB1-BE28-4072-8788-36CF1C5CB7A9}">
      <dgm:prSet phldrT="[Text]"/>
      <dgm:spPr/>
      <dgm:t>
        <a:bodyPr/>
        <a:lstStyle/>
        <a:p>
          <a:r>
            <a:rPr lang="en-US" dirty="0"/>
            <a:t>Selected</a:t>
          </a:r>
        </a:p>
      </dgm:t>
    </dgm:pt>
    <dgm:pt modelId="{82C00EB2-8D1B-4A75-9D02-B590EF30CF57}" type="parTrans" cxnId="{DF78024E-59EE-45EB-83CC-E979039181BB}">
      <dgm:prSet/>
      <dgm:spPr/>
      <dgm:t>
        <a:bodyPr/>
        <a:lstStyle/>
        <a:p>
          <a:endParaRPr lang="en-US"/>
        </a:p>
      </dgm:t>
    </dgm:pt>
    <dgm:pt modelId="{3D8BC40E-DC2D-48D7-8411-DF82D7EC5E2A}" type="sibTrans" cxnId="{DF78024E-59EE-45EB-83CC-E979039181BB}">
      <dgm:prSet/>
      <dgm:spPr/>
      <dgm:t>
        <a:bodyPr/>
        <a:lstStyle/>
        <a:p>
          <a:endParaRPr lang="en-US"/>
        </a:p>
      </dgm:t>
    </dgm:pt>
    <dgm:pt modelId="{61902438-3A8C-4B4E-B44B-107910FA8CBA}">
      <dgm:prSet phldrT="[Text]"/>
      <dgm:spPr/>
      <dgm:t>
        <a:bodyPr/>
        <a:lstStyle/>
        <a:p>
          <a:r>
            <a:rPr lang="en-US" dirty="0"/>
            <a:t>Row: Friday</a:t>
          </a:r>
        </a:p>
      </dgm:t>
    </dgm:pt>
    <dgm:pt modelId="{300A2AD2-7512-4E12-B69C-0882DD816FDB}" type="parTrans" cxnId="{7850BB16-32EE-4490-BB42-11F184CA8A94}">
      <dgm:prSet/>
      <dgm:spPr/>
      <dgm:t>
        <a:bodyPr/>
        <a:lstStyle/>
        <a:p>
          <a:endParaRPr lang="en-US"/>
        </a:p>
      </dgm:t>
    </dgm:pt>
    <dgm:pt modelId="{10EFF324-A7B9-497D-B128-791A17F9C05E}" type="sibTrans" cxnId="{7850BB16-32EE-4490-BB42-11F184CA8A94}">
      <dgm:prSet/>
      <dgm:spPr/>
      <dgm:t>
        <a:bodyPr/>
        <a:lstStyle/>
        <a:p>
          <a:endParaRPr lang="en-US"/>
        </a:p>
      </dgm:t>
    </dgm:pt>
    <dgm:pt modelId="{41D2B5F0-0780-4B73-8037-A1AF9F4A8EB9}">
      <dgm:prSet phldrT="[Text]"/>
      <dgm:spPr/>
      <dgm:t>
        <a:bodyPr/>
        <a:lstStyle/>
        <a:p>
          <a:r>
            <a:rPr lang="en-US" dirty="0"/>
            <a:t>CO2 Column at 0.02</a:t>
          </a:r>
        </a:p>
      </dgm:t>
    </dgm:pt>
    <dgm:pt modelId="{14F1B81B-931D-4E3F-820B-084D81DB0BFE}" type="parTrans" cxnId="{0AEC80A9-D8C3-4D44-A58C-789F4903B63A}">
      <dgm:prSet/>
      <dgm:spPr/>
      <dgm:t>
        <a:bodyPr/>
        <a:lstStyle/>
        <a:p>
          <a:endParaRPr lang="en-US"/>
        </a:p>
      </dgm:t>
    </dgm:pt>
    <dgm:pt modelId="{04ED1A11-8EAF-4B4F-815D-7C84BA819ED9}" type="sibTrans" cxnId="{0AEC80A9-D8C3-4D44-A58C-789F4903B63A}">
      <dgm:prSet/>
      <dgm:spPr/>
      <dgm:t>
        <a:bodyPr/>
        <a:lstStyle/>
        <a:p>
          <a:endParaRPr lang="en-US"/>
        </a:p>
      </dgm:t>
    </dgm:pt>
    <dgm:pt modelId="{142CB8DB-CC1F-437E-ADDC-26A41C1AF912}" type="pres">
      <dgm:prSet presAssocID="{D1F879C2-829C-417F-88C6-AF8802D09CB6}" presName="Name0" presStyleCnt="0">
        <dgm:presLayoutVars>
          <dgm:dir/>
          <dgm:animLvl val="lvl"/>
          <dgm:resizeHandles val="exact"/>
        </dgm:presLayoutVars>
      </dgm:prSet>
      <dgm:spPr/>
    </dgm:pt>
    <dgm:pt modelId="{C8FEAAE8-7FB6-41A6-B6B1-84D6AA42638D}" type="pres">
      <dgm:prSet presAssocID="{D1F879C2-829C-417F-88C6-AF8802D09CB6}" presName="dummy" presStyleCnt="0"/>
      <dgm:spPr/>
    </dgm:pt>
    <dgm:pt modelId="{05544381-A1AB-429C-99A2-5E1CF11040B8}" type="pres">
      <dgm:prSet presAssocID="{D1F879C2-829C-417F-88C6-AF8802D09CB6}" presName="linH" presStyleCnt="0"/>
      <dgm:spPr/>
    </dgm:pt>
    <dgm:pt modelId="{6677CB6C-40A8-40E4-BCD8-96C27C0C3F6E}" type="pres">
      <dgm:prSet presAssocID="{D1F879C2-829C-417F-88C6-AF8802D09CB6}" presName="padding1" presStyleCnt="0"/>
      <dgm:spPr/>
    </dgm:pt>
    <dgm:pt modelId="{95F14DD5-8346-4BA4-834A-F1172E03D09B}" type="pres">
      <dgm:prSet presAssocID="{CE887FB1-BE28-4072-8788-36CF1C5CB7A9}" presName="linV" presStyleCnt="0"/>
      <dgm:spPr/>
    </dgm:pt>
    <dgm:pt modelId="{2E86772F-6878-46E0-8E24-A3BD791DBF48}" type="pres">
      <dgm:prSet presAssocID="{CE887FB1-BE28-4072-8788-36CF1C5CB7A9}" presName="spVertical1" presStyleCnt="0"/>
      <dgm:spPr/>
    </dgm:pt>
    <dgm:pt modelId="{EF64E380-D094-4ACB-BAE3-94F43F5CAF75}" type="pres">
      <dgm:prSet presAssocID="{CE887FB1-BE28-4072-8788-36CF1C5CB7A9}" presName="parTx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634CA273-69FA-42B8-A998-DD504EA45A09}" type="pres">
      <dgm:prSet presAssocID="{CE887FB1-BE28-4072-8788-36CF1C5CB7A9}" presName="spVertical2" presStyleCnt="0"/>
      <dgm:spPr/>
    </dgm:pt>
    <dgm:pt modelId="{9E7F1385-9396-4836-B736-F4357BB75F64}" type="pres">
      <dgm:prSet presAssocID="{CE887FB1-BE28-4072-8788-36CF1C5CB7A9}" presName="spVertical3" presStyleCnt="0"/>
      <dgm:spPr/>
    </dgm:pt>
    <dgm:pt modelId="{944FC6E2-39E8-4D56-8594-ADC33D672A48}" type="pres">
      <dgm:prSet presAssocID="{3D8BC40E-DC2D-48D7-8411-DF82D7EC5E2A}" presName="space" presStyleCnt="0"/>
      <dgm:spPr/>
    </dgm:pt>
    <dgm:pt modelId="{22A8E266-7792-4312-9DF3-3734E4A461D0}" type="pres">
      <dgm:prSet presAssocID="{61902438-3A8C-4B4E-B44B-107910FA8CBA}" presName="linV" presStyleCnt="0"/>
      <dgm:spPr/>
    </dgm:pt>
    <dgm:pt modelId="{6F9249B6-F907-4A0D-848D-25275FEA9CF3}" type="pres">
      <dgm:prSet presAssocID="{61902438-3A8C-4B4E-B44B-107910FA8CBA}" presName="spVertical1" presStyleCnt="0"/>
      <dgm:spPr/>
    </dgm:pt>
    <dgm:pt modelId="{2FEEC2EB-01A4-4FEF-9897-5344CFFD1128}" type="pres">
      <dgm:prSet presAssocID="{61902438-3A8C-4B4E-B44B-107910FA8CBA}" presName="parTx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8DC4663A-B810-4AD0-A902-7FAD09FDBDB9}" type="pres">
      <dgm:prSet presAssocID="{61902438-3A8C-4B4E-B44B-107910FA8CBA}" presName="spVertical2" presStyleCnt="0"/>
      <dgm:spPr/>
    </dgm:pt>
    <dgm:pt modelId="{38DEE018-F838-436B-A00B-5ED45333C5A3}" type="pres">
      <dgm:prSet presAssocID="{61902438-3A8C-4B4E-B44B-107910FA8CBA}" presName="spVertical3" presStyleCnt="0"/>
      <dgm:spPr/>
    </dgm:pt>
    <dgm:pt modelId="{C8121364-45EC-445A-8E6A-D6AAA08C7C6D}" type="pres">
      <dgm:prSet presAssocID="{10EFF324-A7B9-497D-B128-791A17F9C05E}" presName="space" presStyleCnt="0"/>
      <dgm:spPr/>
    </dgm:pt>
    <dgm:pt modelId="{65EB2526-E1D7-4C17-95D4-471DBA7933A4}" type="pres">
      <dgm:prSet presAssocID="{41D2B5F0-0780-4B73-8037-A1AF9F4A8EB9}" presName="linV" presStyleCnt="0"/>
      <dgm:spPr/>
    </dgm:pt>
    <dgm:pt modelId="{2C0A4204-A8AA-4412-B528-D6698A427CA7}" type="pres">
      <dgm:prSet presAssocID="{41D2B5F0-0780-4B73-8037-A1AF9F4A8EB9}" presName="spVertical1" presStyleCnt="0"/>
      <dgm:spPr/>
    </dgm:pt>
    <dgm:pt modelId="{46908D16-ACF9-4D8F-A3B2-950B8D6BD59E}" type="pres">
      <dgm:prSet presAssocID="{41D2B5F0-0780-4B73-8037-A1AF9F4A8EB9}" presName="parTx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87F55F77-9164-4246-81C6-71A4C8674026}" type="pres">
      <dgm:prSet presAssocID="{41D2B5F0-0780-4B73-8037-A1AF9F4A8EB9}" presName="spVertical2" presStyleCnt="0"/>
      <dgm:spPr/>
    </dgm:pt>
    <dgm:pt modelId="{D484AFBC-6F1B-46C0-A0E6-93650018B010}" type="pres">
      <dgm:prSet presAssocID="{41D2B5F0-0780-4B73-8037-A1AF9F4A8EB9}" presName="spVertical3" presStyleCnt="0"/>
      <dgm:spPr/>
    </dgm:pt>
    <dgm:pt modelId="{19F665FB-B506-4EBA-980A-0A9FE4CBFDEE}" type="pres">
      <dgm:prSet presAssocID="{D1F879C2-829C-417F-88C6-AF8802D09CB6}" presName="padding2" presStyleCnt="0"/>
      <dgm:spPr/>
    </dgm:pt>
    <dgm:pt modelId="{376FD4DD-0D8E-4F57-A000-8DCC9AA06C2A}" type="pres">
      <dgm:prSet presAssocID="{D1F879C2-829C-417F-88C6-AF8802D09CB6}" presName="negArrow" presStyleCnt="0"/>
      <dgm:spPr/>
    </dgm:pt>
    <dgm:pt modelId="{DCA2AF53-E9C3-42DE-A146-AFA5D4CC0ADA}" type="pres">
      <dgm:prSet presAssocID="{D1F879C2-829C-417F-88C6-AF8802D09CB6}" presName="backgroundArrow" presStyleLbl="node1" presStyleIdx="0" presStyleCnt="1" custLinFactNeighborX="3457" custLinFactNeighborY="-637"/>
      <dgm:spPr/>
    </dgm:pt>
  </dgm:ptLst>
  <dgm:cxnLst>
    <dgm:cxn modelId="{7850BB16-32EE-4490-BB42-11F184CA8A94}" srcId="{D1F879C2-829C-417F-88C6-AF8802D09CB6}" destId="{61902438-3A8C-4B4E-B44B-107910FA8CBA}" srcOrd="1" destOrd="0" parTransId="{300A2AD2-7512-4E12-B69C-0882DD816FDB}" sibTransId="{10EFF324-A7B9-497D-B128-791A17F9C05E}"/>
    <dgm:cxn modelId="{DF78024E-59EE-45EB-83CC-E979039181BB}" srcId="{D1F879C2-829C-417F-88C6-AF8802D09CB6}" destId="{CE887FB1-BE28-4072-8788-36CF1C5CB7A9}" srcOrd="0" destOrd="0" parTransId="{82C00EB2-8D1B-4A75-9D02-B590EF30CF57}" sibTransId="{3D8BC40E-DC2D-48D7-8411-DF82D7EC5E2A}"/>
    <dgm:cxn modelId="{CFB1A384-125B-48A4-9826-D6A780069ED1}" type="presOf" srcId="{41D2B5F0-0780-4B73-8037-A1AF9F4A8EB9}" destId="{46908D16-ACF9-4D8F-A3B2-950B8D6BD59E}" srcOrd="0" destOrd="0" presId="urn:microsoft.com/office/officeart/2005/8/layout/hProcess3"/>
    <dgm:cxn modelId="{11F06C8C-F6AB-4306-A41A-F70281B88F59}" type="presOf" srcId="{61902438-3A8C-4B4E-B44B-107910FA8CBA}" destId="{2FEEC2EB-01A4-4FEF-9897-5344CFFD1128}" srcOrd="0" destOrd="0" presId="urn:microsoft.com/office/officeart/2005/8/layout/hProcess3"/>
    <dgm:cxn modelId="{70E7E2A7-0545-4475-80D4-CE3555F5C83A}" type="presOf" srcId="{CE887FB1-BE28-4072-8788-36CF1C5CB7A9}" destId="{EF64E380-D094-4ACB-BAE3-94F43F5CAF75}" srcOrd="0" destOrd="0" presId="urn:microsoft.com/office/officeart/2005/8/layout/hProcess3"/>
    <dgm:cxn modelId="{0AEC80A9-D8C3-4D44-A58C-789F4903B63A}" srcId="{D1F879C2-829C-417F-88C6-AF8802D09CB6}" destId="{41D2B5F0-0780-4B73-8037-A1AF9F4A8EB9}" srcOrd="2" destOrd="0" parTransId="{14F1B81B-931D-4E3F-820B-084D81DB0BFE}" sibTransId="{04ED1A11-8EAF-4B4F-815D-7C84BA819ED9}"/>
    <dgm:cxn modelId="{4F566AD4-FF66-4BD1-A6D0-A4B01C89F8DE}" type="presOf" srcId="{D1F879C2-829C-417F-88C6-AF8802D09CB6}" destId="{142CB8DB-CC1F-437E-ADDC-26A41C1AF912}" srcOrd="0" destOrd="0" presId="urn:microsoft.com/office/officeart/2005/8/layout/hProcess3"/>
    <dgm:cxn modelId="{FC510340-9FF5-4EF1-804D-CDEEA3FB57FC}" type="presParOf" srcId="{142CB8DB-CC1F-437E-ADDC-26A41C1AF912}" destId="{C8FEAAE8-7FB6-41A6-B6B1-84D6AA42638D}" srcOrd="0" destOrd="0" presId="urn:microsoft.com/office/officeart/2005/8/layout/hProcess3"/>
    <dgm:cxn modelId="{0548CFA9-97E9-4C92-AC97-75B8C1D30B85}" type="presParOf" srcId="{142CB8DB-CC1F-437E-ADDC-26A41C1AF912}" destId="{05544381-A1AB-429C-99A2-5E1CF11040B8}" srcOrd="1" destOrd="0" presId="urn:microsoft.com/office/officeart/2005/8/layout/hProcess3"/>
    <dgm:cxn modelId="{1A66B8DF-FAD9-49CE-9DD0-9A6EF767F991}" type="presParOf" srcId="{05544381-A1AB-429C-99A2-5E1CF11040B8}" destId="{6677CB6C-40A8-40E4-BCD8-96C27C0C3F6E}" srcOrd="0" destOrd="0" presId="urn:microsoft.com/office/officeart/2005/8/layout/hProcess3"/>
    <dgm:cxn modelId="{94229169-D3A2-443A-8251-0A6013AB3420}" type="presParOf" srcId="{05544381-A1AB-429C-99A2-5E1CF11040B8}" destId="{95F14DD5-8346-4BA4-834A-F1172E03D09B}" srcOrd="1" destOrd="0" presId="urn:microsoft.com/office/officeart/2005/8/layout/hProcess3"/>
    <dgm:cxn modelId="{5EF55B08-7457-47AB-AE6A-E3C02624F382}" type="presParOf" srcId="{95F14DD5-8346-4BA4-834A-F1172E03D09B}" destId="{2E86772F-6878-46E0-8E24-A3BD791DBF48}" srcOrd="0" destOrd="0" presId="urn:microsoft.com/office/officeart/2005/8/layout/hProcess3"/>
    <dgm:cxn modelId="{DC829C54-783C-4A5A-BCD3-B5A438BF42CD}" type="presParOf" srcId="{95F14DD5-8346-4BA4-834A-F1172E03D09B}" destId="{EF64E380-D094-4ACB-BAE3-94F43F5CAF75}" srcOrd="1" destOrd="0" presId="urn:microsoft.com/office/officeart/2005/8/layout/hProcess3"/>
    <dgm:cxn modelId="{4AB81EE3-960F-4C6A-A6F0-A908F43FC346}" type="presParOf" srcId="{95F14DD5-8346-4BA4-834A-F1172E03D09B}" destId="{634CA273-69FA-42B8-A998-DD504EA45A09}" srcOrd="2" destOrd="0" presId="urn:microsoft.com/office/officeart/2005/8/layout/hProcess3"/>
    <dgm:cxn modelId="{4616F0FB-5D47-45F9-B754-0409BB5DD534}" type="presParOf" srcId="{95F14DD5-8346-4BA4-834A-F1172E03D09B}" destId="{9E7F1385-9396-4836-B736-F4357BB75F64}" srcOrd="3" destOrd="0" presId="urn:microsoft.com/office/officeart/2005/8/layout/hProcess3"/>
    <dgm:cxn modelId="{4B96AF38-1338-45D5-9F1E-46115B01FE4E}" type="presParOf" srcId="{05544381-A1AB-429C-99A2-5E1CF11040B8}" destId="{944FC6E2-39E8-4D56-8594-ADC33D672A48}" srcOrd="2" destOrd="0" presId="urn:microsoft.com/office/officeart/2005/8/layout/hProcess3"/>
    <dgm:cxn modelId="{74B70D60-6028-46C4-A3BC-0CEC86FE7C6E}" type="presParOf" srcId="{05544381-A1AB-429C-99A2-5E1CF11040B8}" destId="{22A8E266-7792-4312-9DF3-3734E4A461D0}" srcOrd="3" destOrd="0" presId="urn:microsoft.com/office/officeart/2005/8/layout/hProcess3"/>
    <dgm:cxn modelId="{DADE6F6E-A1FF-4379-AF1A-142AFADDE5A7}" type="presParOf" srcId="{22A8E266-7792-4312-9DF3-3734E4A461D0}" destId="{6F9249B6-F907-4A0D-848D-25275FEA9CF3}" srcOrd="0" destOrd="0" presId="urn:microsoft.com/office/officeart/2005/8/layout/hProcess3"/>
    <dgm:cxn modelId="{5D7249B2-38EC-41BD-8A6B-5D5FDFC6D4F8}" type="presParOf" srcId="{22A8E266-7792-4312-9DF3-3734E4A461D0}" destId="{2FEEC2EB-01A4-4FEF-9897-5344CFFD1128}" srcOrd="1" destOrd="0" presId="urn:microsoft.com/office/officeart/2005/8/layout/hProcess3"/>
    <dgm:cxn modelId="{22450EBB-EAAA-46F0-B390-6065A6E9C5EE}" type="presParOf" srcId="{22A8E266-7792-4312-9DF3-3734E4A461D0}" destId="{8DC4663A-B810-4AD0-A902-7FAD09FDBDB9}" srcOrd="2" destOrd="0" presId="urn:microsoft.com/office/officeart/2005/8/layout/hProcess3"/>
    <dgm:cxn modelId="{15C08220-B4DF-437E-B1BB-A10A87DFB77E}" type="presParOf" srcId="{22A8E266-7792-4312-9DF3-3734E4A461D0}" destId="{38DEE018-F838-436B-A00B-5ED45333C5A3}" srcOrd="3" destOrd="0" presId="urn:microsoft.com/office/officeart/2005/8/layout/hProcess3"/>
    <dgm:cxn modelId="{8C10641C-CF59-4C66-B087-0A44DD7A6609}" type="presParOf" srcId="{05544381-A1AB-429C-99A2-5E1CF11040B8}" destId="{C8121364-45EC-445A-8E6A-D6AAA08C7C6D}" srcOrd="4" destOrd="0" presId="urn:microsoft.com/office/officeart/2005/8/layout/hProcess3"/>
    <dgm:cxn modelId="{29603523-3F15-40A6-9CCE-63AF3A004F7D}" type="presParOf" srcId="{05544381-A1AB-429C-99A2-5E1CF11040B8}" destId="{65EB2526-E1D7-4C17-95D4-471DBA7933A4}" srcOrd="5" destOrd="0" presId="urn:microsoft.com/office/officeart/2005/8/layout/hProcess3"/>
    <dgm:cxn modelId="{029AB66E-6FBB-4639-81BD-6E0378E46193}" type="presParOf" srcId="{65EB2526-E1D7-4C17-95D4-471DBA7933A4}" destId="{2C0A4204-A8AA-4412-B528-D6698A427CA7}" srcOrd="0" destOrd="0" presId="urn:microsoft.com/office/officeart/2005/8/layout/hProcess3"/>
    <dgm:cxn modelId="{5CDB6315-4151-445A-A854-FD9BA1D1F390}" type="presParOf" srcId="{65EB2526-E1D7-4C17-95D4-471DBA7933A4}" destId="{46908D16-ACF9-4D8F-A3B2-950B8D6BD59E}" srcOrd="1" destOrd="0" presId="urn:microsoft.com/office/officeart/2005/8/layout/hProcess3"/>
    <dgm:cxn modelId="{29D68B2D-D1B0-4D6A-ACD5-8FA3D74E00E5}" type="presParOf" srcId="{65EB2526-E1D7-4C17-95D4-471DBA7933A4}" destId="{87F55F77-9164-4246-81C6-71A4C8674026}" srcOrd="2" destOrd="0" presId="urn:microsoft.com/office/officeart/2005/8/layout/hProcess3"/>
    <dgm:cxn modelId="{95FF6733-5482-40D7-B7A1-3A959B4F2930}" type="presParOf" srcId="{65EB2526-E1D7-4C17-95D4-471DBA7933A4}" destId="{D484AFBC-6F1B-46C0-A0E6-93650018B010}" srcOrd="3" destOrd="0" presId="urn:microsoft.com/office/officeart/2005/8/layout/hProcess3"/>
    <dgm:cxn modelId="{5E25B34D-1B52-4EB8-A3D6-C413E27464A3}" type="presParOf" srcId="{05544381-A1AB-429C-99A2-5E1CF11040B8}" destId="{19F665FB-B506-4EBA-980A-0A9FE4CBFDEE}" srcOrd="6" destOrd="0" presId="urn:microsoft.com/office/officeart/2005/8/layout/hProcess3"/>
    <dgm:cxn modelId="{A020D40A-31F0-4134-AB75-D3ED9C92ADCE}" type="presParOf" srcId="{05544381-A1AB-429C-99A2-5E1CF11040B8}" destId="{376FD4DD-0D8E-4F57-A000-8DCC9AA06C2A}" srcOrd="7" destOrd="0" presId="urn:microsoft.com/office/officeart/2005/8/layout/hProcess3"/>
    <dgm:cxn modelId="{76C92591-8A65-4A61-BC5A-59E2F4066C20}" type="presParOf" srcId="{05544381-A1AB-429C-99A2-5E1CF11040B8}" destId="{DCA2AF53-E9C3-42DE-A146-AFA5D4CC0ADA}" srcOrd="8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2AF53-E9C3-42DE-A146-AFA5D4CC0ADA}">
      <dsp:nvSpPr>
        <dsp:cNvPr id="0" name=""/>
        <dsp:cNvSpPr/>
      </dsp:nvSpPr>
      <dsp:spPr>
        <a:xfrm>
          <a:off x="0" y="662906"/>
          <a:ext cx="1849785" cy="585957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08D16-ACF9-4D8F-A3B2-950B8D6BD59E}">
      <dsp:nvSpPr>
        <dsp:cNvPr id="0" name=""/>
        <dsp:cNvSpPr/>
      </dsp:nvSpPr>
      <dsp:spPr>
        <a:xfrm>
          <a:off x="1219069" y="813128"/>
          <a:ext cx="445736" cy="2929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CO2 Column at 0.02</a:t>
          </a:r>
        </a:p>
      </dsp:txBody>
      <dsp:txXfrm>
        <a:off x="1219069" y="813128"/>
        <a:ext cx="445736" cy="292978"/>
      </dsp:txXfrm>
    </dsp:sp>
    <dsp:sp modelId="{2FEEC2EB-01A4-4FEF-9897-5344CFFD1128}">
      <dsp:nvSpPr>
        <dsp:cNvPr id="0" name=""/>
        <dsp:cNvSpPr/>
      </dsp:nvSpPr>
      <dsp:spPr>
        <a:xfrm>
          <a:off x="684185" y="813128"/>
          <a:ext cx="445736" cy="2929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Row: Friday</a:t>
          </a:r>
        </a:p>
      </dsp:txBody>
      <dsp:txXfrm>
        <a:off x="684185" y="813128"/>
        <a:ext cx="445736" cy="292978"/>
      </dsp:txXfrm>
    </dsp:sp>
    <dsp:sp modelId="{EF64E380-D094-4ACB-BAE3-94F43F5CAF75}">
      <dsp:nvSpPr>
        <dsp:cNvPr id="0" name=""/>
        <dsp:cNvSpPr/>
      </dsp:nvSpPr>
      <dsp:spPr>
        <a:xfrm>
          <a:off x="149301" y="813128"/>
          <a:ext cx="445736" cy="2929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Selected</a:t>
          </a:r>
        </a:p>
      </dsp:txBody>
      <dsp:txXfrm>
        <a:off x="149301" y="813128"/>
        <a:ext cx="445736" cy="2929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B9145-DF2E-D17A-0D21-44FFD733AC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99D153-6C83-0475-4856-C6425000B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6BBAB-542A-9EDE-E7CA-87D6D8DC1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BB034-5F5A-B23E-A631-41459EAC1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E11-E5E4-13CD-86E8-4412750C6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93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ECB88-3962-D207-3B3C-7C2C9D3A8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B3F87F-FB99-8E8D-7A66-44386154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6C9C1-17F4-6DF5-F99E-1951495E1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E28ED-F074-FFDC-E8C0-C13A778A7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A3F8C-A232-015D-87FD-703A00C0D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99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D44627-197C-977D-6A2E-C1640D478D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617C7-9324-0438-B2FD-CFE40F95E0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9D19C-64AF-4F1B-FCAB-0B8790C0C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2DD69-88A0-F803-B7A1-4C13AE4D8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E08F8-432B-1C98-0DCA-FAF5DAA92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65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B1F79-4D41-68E6-D523-6C603A509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698EF-EBA6-A9B6-97B9-BB75A23D5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83150-6420-6EF8-418C-2D7C58303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E80DE-F202-3B7B-CF16-3072B1DDD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560CD-0F9B-0743-A6B7-4FA634267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32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625EA-F745-F133-C229-72558EA59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458DF-31AA-C30D-97C4-CB7FD6523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B5CE4-EA5B-6A5E-4731-FE298AF30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C8079-02CB-43CE-9644-D9A8C4A24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45277-8C0E-EB94-F121-0332D49E0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443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BDE41-C5A2-5FA7-D5D3-941CDBE5C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EAE65-8324-7C4F-89FA-D5A84EE9D9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D3F045-07B2-FD08-1EAC-F2C4AEEB5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7D8AE-20D9-EB5B-2F1C-DDD28F3FE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1E1BE-9FE3-C43E-4124-6AB7519F1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8BCC6-BA4D-C8EF-765B-09561192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94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F40B5-96E9-2F94-2616-A42FA711A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DB51CD-9A97-CD97-370E-C488DA7AD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24EF8-4F18-5356-36D2-A0F0AF0391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72AE6B-081C-4170-AFF9-0949598B3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10636B-C116-C19D-DA05-01AECD0177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2A17B2-D217-DDB2-F1D2-2BB2BE39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DE2122-ABC8-2F24-7B17-0ED7C528B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D85411-4234-EDF6-0714-65FCCE947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50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2BE57-1605-7704-9B93-C2953F759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8F8A5D-A8B7-027D-740A-F6C9F3FF3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32CD6-8FE5-CE60-C26E-CAF7233CA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9DE16A-4A5B-9A0F-E4D7-0C6AA5E1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97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A2FBC6-E873-6A6C-3BD8-B0A45E1C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D9BBD9-B881-2759-0F45-0DCCDFBBF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40A368-D079-2999-F6C1-E09C5B5C1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854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1084-325B-05D0-9093-957F5152C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ADA43-F2B9-43EA-33C2-B010052D8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A81C1A-5A77-BC8B-20AC-E958EAD6B2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4C83D0-2C98-C396-41F9-B4290CEA0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6D28F-E767-8C56-5459-18E56103F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7A04F0-D78B-CB1B-E8DA-1FCA97D0F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C7725-C49C-87A4-8FB0-C333323A3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1F372D-CA6C-3919-D278-CF638D4CFF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9376DD-B294-47EE-B207-ABDAC83E4A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6B8CD6-465B-0B6F-7D89-DEEC8E94E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96A203-1999-E610-7A5A-FD8CFE61A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1C1D2C-1DDC-9424-00C4-3FD24192F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4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D71945-BF95-D015-FC08-87194AE70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2934B-2208-285A-FB43-53611FA33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FD1C4-7957-D679-7ED8-17AF819130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525CA3-E80F-49C2-A6A6-DE40FDF3DEF1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E862C-51FD-C5C7-8DD6-23B7D6CF7A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03CDF-5916-29DD-8A46-2DE3E36C08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977237-5D5C-44D6-B3A5-2EFD1C4F1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01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4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57CC6584-0A2A-A03B-E0BB-5158559FE6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0" t="18315" r="28873" b="6227"/>
          <a:stretch>
            <a:fillRect/>
          </a:stretch>
        </p:blipFill>
        <p:spPr>
          <a:xfrm>
            <a:off x="1458572" y="954593"/>
            <a:ext cx="9514227" cy="59034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DB1C8A-82C0-4EF6-773D-B05E663120BF}"/>
              </a:ext>
            </a:extLst>
          </p:cNvPr>
          <p:cNvSpPr txBox="1"/>
          <p:nvPr/>
        </p:nvSpPr>
        <p:spPr>
          <a:xfrm>
            <a:off x="1356528" y="80387"/>
            <a:ext cx="9867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highlight>
                  <a:srgbClr val="C0C0C0"/>
                </a:highlight>
              </a:rPr>
              <a:t>Comparisons with KPI for Energy Usage and Emissions –Report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B6E8CA-4937-1129-21BD-1DC08A09E17F}"/>
              </a:ext>
            </a:extLst>
          </p:cNvPr>
          <p:cNvSpPr txBox="1"/>
          <p:nvPr/>
        </p:nvSpPr>
        <p:spPr>
          <a:xfrm>
            <a:off x="3004457" y="542052"/>
            <a:ext cx="6340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slide shows the interactive/Cross Filtering using table </a:t>
            </a:r>
          </a:p>
        </p:txBody>
      </p:sp>
    </p:spTree>
    <p:extLst>
      <p:ext uri="{BB962C8B-B14F-4D97-AF65-F5344CB8AC3E}">
        <p14:creationId xmlns:p14="http://schemas.microsoft.com/office/powerpoint/2010/main" val="1348113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411330A-F453-07AD-EAAC-B4260B5A54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" t="17921" r="29355" b="14982"/>
          <a:stretch>
            <a:fillRect/>
          </a:stretch>
        </p:blipFill>
        <p:spPr>
          <a:xfrm>
            <a:off x="7296855" y="3586316"/>
            <a:ext cx="4806655" cy="2652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97FC4E-CC16-1BED-7926-C4D0270EB8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7" t="17635" r="29113" b="5377"/>
          <a:stretch>
            <a:fillRect/>
          </a:stretch>
        </p:blipFill>
        <p:spPr>
          <a:xfrm>
            <a:off x="0" y="1514603"/>
            <a:ext cx="6081865" cy="38287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921822-263F-BF88-DAF6-4B6E230CFC4A}"/>
              </a:ext>
            </a:extLst>
          </p:cNvPr>
          <p:cNvSpPr txBox="1"/>
          <p:nvPr/>
        </p:nvSpPr>
        <p:spPr>
          <a:xfrm>
            <a:off x="213774" y="162683"/>
            <a:ext cx="1134896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400" b="1" dirty="0">
                <a:solidFill>
                  <a:srgbClr val="FF0000"/>
                </a:solidFill>
              </a:rPr>
              <a:t>Cross-Filtering from Table to Visuals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dirty="0"/>
              <a:t>Selecting a cell or row in a table updates the surrounding visuals (bar charts, line plots, KPIs).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dirty="0"/>
              <a:t>This shows how users can drill into specific categories, metrics.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8530EC15-A9B7-EECE-A011-2FAB71254F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0489406"/>
              </p:ext>
            </p:extLst>
          </p:nvPr>
        </p:nvGraphicFramePr>
        <p:xfrm>
          <a:off x="5447070" y="3918857"/>
          <a:ext cx="1849785" cy="1919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214251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1762B-6E46-AE88-0DEB-72C62572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006" y="90435"/>
            <a:ext cx="9645580" cy="452175"/>
          </a:xfrm>
          <a:solidFill>
            <a:schemeClr val="bg2">
              <a:lumMod val="90000"/>
            </a:schemeClr>
          </a:solidFill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Humidity Bins Analysis with Energy and CO2 – Report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524EBC-0D62-E34F-BCA5-197FB484306D}"/>
              </a:ext>
            </a:extLst>
          </p:cNvPr>
          <p:cNvSpPr txBox="1"/>
          <p:nvPr/>
        </p:nvSpPr>
        <p:spPr>
          <a:xfrm>
            <a:off x="1367414" y="542610"/>
            <a:ext cx="9288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slide shows Cross-Highlighting: great for understanding the changes for each bin. </a:t>
            </a:r>
          </a:p>
        </p:txBody>
      </p:sp>
      <p:pic>
        <p:nvPicPr>
          <p:cNvPr id="10" name="Picture 9" descr="A screenshot of a computer">
            <a:extLst>
              <a:ext uri="{FF2B5EF4-FFF2-40B4-BE49-F238E27FC236}">
                <a16:creationId xmlns:a16="http://schemas.microsoft.com/office/drawing/2014/main" id="{4624C2BC-611B-7C52-6CB8-500D39F921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1" t="18314" r="29203" b="6227"/>
          <a:stretch>
            <a:fillRect/>
          </a:stretch>
        </p:blipFill>
        <p:spPr>
          <a:xfrm>
            <a:off x="1507253" y="994784"/>
            <a:ext cx="9148187" cy="564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64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45D653-61D4-9426-1FD8-3EFF740F7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">
            <a:extLst>
              <a:ext uri="{FF2B5EF4-FFF2-40B4-BE49-F238E27FC236}">
                <a16:creationId xmlns:a16="http://schemas.microsoft.com/office/drawing/2014/main" id="{8A1A9130-F749-E071-E834-C95CC2830D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" t="18168" r="29285" b="15118"/>
          <a:stretch>
            <a:fillRect/>
          </a:stretch>
        </p:blipFill>
        <p:spPr>
          <a:xfrm>
            <a:off x="723481" y="823017"/>
            <a:ext cx="10912510" cy="59719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408A21-A79B-E99E-31BE-1AB4F4A94DD3}"/>
              </a:ext>
            </a:extLst>
          </p:cNvPr>
          <p:cNvSpPr txBox="1"/>
          <p:nvPr/>
        </p:nvSpPr>
        <p:spPr>
          <a:xfrm>
            <a:off x="472273" y="84353"/>
            <a:ext cx="1075173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Cross-Highlighting Visuals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Selected low humidity that was showing trends with higher energy</a:t>
            </a:r>
          </a:p>
        </p:txBody>
      </p:sp>
    </p:spTree>
    <p:extLst>
      <p:ext uri="{BB962C8B-B14F-4D97-AF65-F5344CB8AC3E}">
        <p14:creationId xmlns:p14="http://schemas.microsoft.com/office/powerpoint/2010/main" val="1498777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47BA7-18B5-EE67-F755-6F7F20A0A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588" y="0"/>
            <a:ext cx="10515600" cy="84406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Slicer Controls</a:t>
            </a:r>
            <a:br>
              <a:rPr lang="en-US" sz="2000" b="1" dirty="0"/>
            </a:br>
            <a:r>
              <a:rPr lang="en-US" sz="2000" dirty="0"/>
              <a:t>Use slicers for date ranges, categories, or regions.</a:t>
            </a:r>
            <a:br>
              <a:rPr lang="en-US" sz="2000" dirty="0"/>
            </a:br>
            <a:r>
              <a:rPr lang="en-US" sz="2000" dirty="0"/>
              <a:t>Seasons </a:t>
            </a:r>
            <a:r>
              <a:rPr lang="en-US" sz="2000" b="1" dirty="0"/>
              <a:t>slicers: </a:t>
            </a:r>
            <a:r>
              <a:rPr lang="en-US" sz="2000" dirty="0"/>
              <a:t>Spring, Summer, Fall and Winter</a:t>
            </a:r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CC56FF-8B7F-9B3E-85A6-A386A05F9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4" t="17436" r="31923" b="19560"/>
          <a:stretch>
            <a:fillRect/>
          </a:stretch>
        </p:blipFill>
        <p:spPr>
          <a:xfrm>
            <a:off x="3322657" y="844062"/>
            <a:ext cx="5707462" cy="3134366"/>
          </a:xfrm>
          <a:prstGeom prst="rect">
            <a:avLst/>
          </a:prstGeom>
        </p:spPr>
      </p:pic>
      <p:pic>
        <p:nvPicPr>
          <p:cNvPr id="7" name="Picture 6" descr="A screenshot of a computer">
            <a:extLst>
              <a:ext uri="{FF2B5EF4-FFF2-40B4-BE49-F238E27FC236}">
                <a16:creationId xmlns:a16="http://schemas.microsoft.com/office/drawing/2014/main" id="{D4E1C7F3-B87C-2205-0E38-A418211B1C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4" t="16617" r="32170" b="33613"/>
          <a:stretch>
            <a:fillRect/>
          </a:stretch>
        </p:blipFill>
        <p:spPr>
          <a:xfrm>
            <a:off x="509249" y="4592097"/>
            <a:ext cx="4584429" cy="2006763"/>
          </a:xfrm>
          <a:prstGeom prst="rect">
            <a:avLst/>
          </a:prstGeom>
        </p:spPr>
      </p:pic>
      <p:pic>
        <p:nvPicPr>
          <p:cNvPr id="9" name="Picture 8" descr="A screenshot of a computer">
            <a:extLst>
              <a:ext uri="{FF2B5EF4-FFF2-40B4-BE49-F238E27FC236}">
                <a16:creationId xmlns:a16="http://schemas.microsoft.com/office/drawing/2014/main" id="{2BB0ACE4-2144-3EEC-A1D3-1F3D67BC94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5" t="18046" r="32617" b="34786"/>
          <a:stretch>
            <a:fillRect/>
          </a:stretch>
        </p:blipFill>
        <p:spPr>
          <a:xfrm>
            <a:off x="7279192" y="4592097"/>
            <a:ext cx="4584429" cy="200676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A3EDB0A-C05A-340F-5C61-4FD0E0166773}"/>
              </a:ext>
            </a:extLst>
          </p:cNvPr>
          <p:cNvCxnSpPr>
            <a:cxnSpLocks/>
          </p:cNvCxnSpPr>
          <p:nvPr/>
        </p:nvCxnSpPr>
        <p:spPr>
          <a:xfrm flipH="1">
            <a:off x="2502040" y="2105310"/>
            <a:ext cx="4810437" cy="2336061"/>
          </a:xfrm>
          <a:prstGeom prst="straightConnector1">
            <a:avLst/>
          </a:prstGeom>
          <a:ln w="66675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7FFE229-A1AF-EC04-BF35-BF14EB47ECD1}"/>
              </a:ext>
            </a:extLst>
          </p:cNvPr>
          <p:cNvCxnSpPr>
            <a:cxnSpLocks/>
          </p:cNvCxnSpPr>
          <p:nvPr/>
        </p:nvCxnSpPr>
        <p:spPr>
          <a:xfrm>
            <a:off x="8531467" y="1457731"/>
            <a:ext cx="1597271" cy="2843862"/>
          </a:xfrm>
          <a:prstGeom prst="straightConnector1">
            <a:avLst/>
          </a:prstGeom>
          <a:ln w="635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6E9296-90A6-0F46-5653-C81D7A198C5B}"/>
              </a:ext>
            </a:extLst>
          </p:cNvPr>
          <p:cNvSpPr txBox="1"/>
          <p:nvPr/>
        </p:nvSpPr>
        <p:spPr>
          <a:xfrm>
            <a:off x="1169169" y="3978428"/>
            <a:ext cx="1768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Winter Season Selected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6B9AD9-8891-2B70-6779-8E43C8FDDABB}"/>
              </a:ext>
            </a:extLst>
          </p:cNvPr>
          <p:cNvSpPr txBox="1"/>
          <p:nvPr/>
        </p:nvSpPr>
        <p:spPr>
          <a:xfrm>
            <a:off x="10001252" y="3965143"/>
            <a:ext cx="1768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Spring Season Selected</a:t>
            </a:r>
          </a:p>
        </p:txBody>
      </p:sp>
    </p:spTree>
    <p:extLst>
      <p:ext uri="{BB962C8B-B14F-4D97-AF65-F5344CB8AC3E}">
        <p14:creationId xmlns:p14="http://schemas.microsoft.com/office/powerpoint/2010/main" val="4047851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0C962E-00C7-4B86-DAE1-03222152A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">
            <a:extLst>
              <a:ext uri="{FF2B5EF4-FFF2-40B4-BE49-F238E27FC236}">
                <a16:creationId xmlns:a16="http://schemas.microsoft.com/office/drawing/2014/main" id="{44A89DB4-0301-3A1C-AAA2-D721DAE4C8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2" t="16117" r="21373" b="11062"/>
          <a:stretch>
            <a:fillRect/>
          </a:stretch>
        </p:blipFill>
        <p:spPr>
          <a:xfrm>
            <a:off x="1205802" y="1055076"/>
            <a:ext cx="9525837" cy="55178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5418663-2144-222E-424C-C01F9C1ADC5C}"/>
              </a:ext>
            </a:extLst>
          </p:cNvPr>
          <p:cNvSpPr txBox="1"/>
          <p:nvPr/>
        </p:nvSpPr>
        <p:spPr>
          <a:xfrm>
            <a:off x="2903973" y="285043"/>
            <a:ext cx="7315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</a:rPr>
              <a:t>Fun with Heat Maps via </a:t>
            </a:r>
            <a:r>
              <a:rPr lang="en-US" sz="3200" b="1" dirty="0" err="1">
                <a:solidFill>
                  <a:srgbClr val="C00000"/>
                </a:solidFill>
              </a:rPr>
              <a:t>PowerBI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321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140</Words>
  <Application>Microsoft Office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Humidity Bins Analysis with Energy and CO2 – Report Page</vt:lpstr>
      <vt:lpstr>PowerPoint Presentation</vt:lpstr>
      <vt:lpstr>Slicer Controls Use slicers for date ranges, categories, or regions. Seasons slicers: Spring, Summer, Fall and Winter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susan schnitzel</dc:creator>
  <cp:lastModifiedBy>susan schnitzel</cp:lastModifiedBy>
  <cp:revision>2</cp:revision>
  <dcterms:created xsi:type="dcterms:W3CDTF">2025-09-04T17:00:23Z</dcterms:created>
  <dcterms:modified xsi:type="dcterms:W3CDTF">2025-09-12T18:21:50Z</dcterms:modified>
</cp:coreProperties>
</file>

<file path=docProps/thumbnail.jpeg>
</file>